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75" r:id="rId2"/>
    <p:sldId id="262" r:id="rId3"/>
    <p:sldId id="264" r:id="rId4"/>
    <p:sldId id="265" r:id="rId5"/>
    <p:sldId id="267" r:id="rId6"/>
    <p:sldId id="268" r:id="rId7"/>
    <p:sldId id="269" r:id="rId8"/>
    <p:sldId id="259" r:id="rId9"/>
    <p:sldId id="270" r:id="rId10"/>
    <p:sldId id="274" r:id="rId11"/>
    <p:sldId id="272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6708292" cy="39100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Добрый день!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i-main-pic" descr="Картинка 6 из 12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03872" y="2571744"/>
            <a:ext cx="37685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 текста 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3357562"/>
            <a:ext cx="678661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Берёза – русское дерево.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Хранительница домашнего очага.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(Польза от берёзы в доме.)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Целительная сила берёзы.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Берёза в народных обрядах.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Берёза – друг и помощник русского 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человека.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упр. 617 (3);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упр. 614 (2) – по желанию;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сочинение-миниатюра «Считаю ли я берёзку символом России?» – по желанию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вид работы на уроке для вас оказался самым интересным?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428868"/>
            <a:ext cx="7498080" cy="381953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учебником;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работа со словарём;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текстом;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работа у доски…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2596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Орфографическая разминка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650770"/>
          </a:xfrm>
        </p:spPr>
        <p:txBody>
          <a:bodyPr>
            <a:normAutofit fontScale="40000" lnSpcReduction="20000"/>
          </a:bodyPr>
          <a:lstStyle/>
          <a:p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…гать</a:t>
            </a:r>
          </a:p>
          <a:p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р…сток</a:t>
            </a:r>
          </a:p>
          <a:p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р…</a:t>
            </a:r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тительность</a:t>
            </a:r>
            <a:endParaRPr lang="ru-RU" sz="8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саться</a:t>
            </a:r>
            <a:endParaRPr lang="ru-RU" sz="8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изл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жение</a:t>
            </a:r>
            <a:endParaRPr lang="ru-RU" sz="8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к…</a:t>
            </a:r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снуться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р…</a:t>
            </a:r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стовщик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сл…</a:t>
            </a:r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жение</a:t>
            </a:r>
            <a:endParaRPr lang="ru-RU" sz="8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…стать</a:t>
            </a:r>
          </a:p>
          <a:p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Седьмое февраля</a:t>
            </a:r>
            <a:b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способы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образования глаголов</a:t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8219340" cy="4154494"/>
          </a:xfrm>
        </p:spPr>
        <p:txBody>
          <a:bodyPr>
            <a:normAutofit/>
          </a:bodyPr>
          <a:lstStyle/>
          <a:p>
            <a:pPr lvl="0"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Чему мы научимся на уроке?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Как вы полагаете?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-main-pic" descr="Картинка 6 из 122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57620" y="4572008"/>
            <a:ext cx="45720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Символ России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564360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Символ –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то, что служит условным знаком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какого-либо понятия, явления, идеи.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С.И. Ожегов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3545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Назовите наименования берёзы, которые использовал автор в тексте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2214554"/>
            <a:ext cx="7406640" cy="300039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Верный помощник, неизменный спутник человека, </a:t>
            </a:r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некопанный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колодец, друг и помощник русского человека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142984"/>
            <a:ext cx="7400948" cy="5181616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Различные наименования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одного предмета, использованные в тексте, называются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контекстуальными синонимами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Назовите олицетворения, которые помогают представить березу как одушевлённое существо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41767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Согревала, ума даёт, помогает в горе, забирает головную боль, сопровождала в горе и радости…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201</TotalTime>
  <Words>210</Words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Орфографическая разминка</vt:lpstr>
      <vt:lpstr>Седьмое февраля Классная работа</vt:lpstr>
      <vt:lpstr> Чему мы научимся на уроке?  Как вы полагаете? </vt:lpstr>
      <vt:lpstr>Слайд 5</vt:lpstr>
      <vt:lpstr>Символ – то, что служит условным знаком  какого-либо понятия, явления, идеи.               С.И. Ожегов </vt:lpstr>
      <vt:lpstr>Назовите наименования берёзы, которые использовал автор в тексте</vt:lpstr>
      <vt:lpstr>Слайд 8</vt:lpstr>
      <vt:lpstr>Назовите олицетворения, которые помогают представить березу как одушевлённое существо</vt:lpstr>
      <vt:lpstr>Слайд 10</vt:lpstr>
      <vt:lpstr>Домашнее задание</vt:lpstr>
      <vt:lpstr>Какой вид работы на уроке для вас оказался самым интересным?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Орфографическая разминка.</dc:title>
  <cp:lastModifiedBy>User1</cp:lastModifiedBy>
  <cp:revision>33</cp:revision>
  <dcterms:modified xsi:type="dcterms:W3CDTF">2011-02-07T06:04:01Z</dcterms:modified>
</cp:coreProperties>
</file>