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FF2C-A5B1-4ED4-9FC2-4B62EA75DD71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9C31-254B-4686-9170-399F55811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FF2C-A5B1-4ED4-9FC2-4B62EA75DD71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9C31-254B-4686-9170-399F55811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FF2C-A5B1-4ED4-9FC2-4B62EA75DD71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9C31-254B-4686-9170-399F55811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FF2C-A5B1-4ED4-9FC2-4B62EA75DD71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9C31-254B-4686-9170-399F55811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FF2C-A5B1-4ED4-9FC2-4B62EA75DD71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9C31-254B-4686-9170-399F55811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FF2C-A5B1-4ED4-9FC2-4B62EA75DD71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9C31-254B-4686-9170-399F55811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FF2C-A5B1-4ED4-9FC2-4B62EA75DD71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9C31-254B-4686-9170-399F55811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FF2C-A5B1-4ED4-9FC2-4B62EA75DD71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9C31-254B-4686-9170-399F55811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FF2C-A5B1-4ED4-9FC2-4B62EA75DD71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9C31-254B-4686-9170-399F55811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FF2C-A5B1-4ED4-9FC2-4B62EA75DD71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9C31-254B-4686-9170-399F55811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DFF2C-A5B1-4ED4-9FC2-4B62EA75DD71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BF29C31-254B-4686-9170-399F558116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5DFF2C-A5B1-4ED4-9FC2-4B62EA75DD71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F29C31-254B-4686-9170-399F558116F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Климатические рекорды в России</a:t>
            </a:r>
            <a:endParaRPr lang="ru-RU" sz="6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620688"/>
            <a:ext cx="8424936" cy="5237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000768"/>
            <a:ext cx="8229600" cy="51033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lvl="0">
              <a:spcBef>
                <a:spcPct val="0"/>
              </a:spcBef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Оймякон-полюс холода. Зафиксирована самая низкая температура воздуха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lang="ru-RU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71 °С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000768"/>
            <a:ext cx="8229600" cy="51033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lvl="0">
              <a:spcBef>
                <a:spcPct val="0"/>
              </a:spcBef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Астрахань. Зафиксирован абсолютный максимум температуры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воздуха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+43,7 </a:t>
            </a:r>
            <a:r>
              <a:rPr lang="ru-RU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°С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548680"/>
            <a:ext cx="8352928" cy="530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000768"/>
            <a:ext cx="8229600" cy="510334"/>
          </a:xfrm>
          <a:prstGeom prst="rect">
            <a:avLst/>
          </a:prstGeom>
        </p:spPr>
        <p:txBody>
          <a:bodyPr vert="horz" lIns="0" rIns="0" bIns="0" anchor="b">
            <a:normAutofit fontScale="90000"/>
          </a:bodyPr>
          <a:lstStyle/>
          <a:p>
            <a:pPr lvl="0">
              <a:spcBef>
                <a:spcPct val="0"/>
              </a:spcBef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Якутск. Зафиксирована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самая большая годовая амплитуда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температуры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воздуха 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106,7 </a:t>
            </a:r>
            <a:r>
              <a:rPr lang="ru-RU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°С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Содержимое 7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04664"/>
            <a:ext cx="8424936" cy="5221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000768"/>
            <a:ext cx="8229600" cy="510334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Красная Поляна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 западных склонах Кавказа – выпадает самое большое количество осадков в России – 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2500 мм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8208912" cy="5325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6000768"/>
            <a:ext cx="8229600" cy="510334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Прикаспийская низменность 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 одно из самых засушливых мест в России – 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менее 150мм осадков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Содержимое 7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836712"/>
            <a:ext cx="4762500" cy="4003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2060848"/>
            <a:ext cx="4104456" cy="336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374</TotalTime>
  <Words>71</Words>
  <Application>Microsoft Office PowerPoint</Application>
  <PresentationFormat>Экран (4:3)</PresentationFormat>
  <Paragraphs>6</Paragraphs>
  <Slides>6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Климатические рекорды в России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Карта климатических  поясов России.</dc:title>
  <dc:creator>Aйнажан</dc:creator>
  <cp:lastModifiedBy>user1</cp:lastModifiedBy>
  <cp:revision>48</cp:revision>
  <dcterms:created xsi:type="dcterms:W3CDTF">2011-12-19T08:24:27Z</dcterms:created>
  <dcterms:modified xsi:type="dcterms:W3CDTF">2014-12-10T10:09:56Z</dcterms:modified>
</cp:coreProperties>
</file>